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76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3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22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666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797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79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9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17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1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06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70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4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93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46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15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87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2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08E2-B007-4C92-934B-0D8CFB210F7D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4F9E8-22F4-4E5A-9610-75A9F0D451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5891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9743" y="696036"/>
            <a:ext cx="10072048" cy="49975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-45" dirty="0" smtClean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ru-RU" b="1" spc="-45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ru-RU" b="1" spc="-45" dirty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ru-RU" b="1" spc="-45" dirty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ru-RU" b="1" spc="-45" dirty="0" smtClean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ru-RU" b="1" spc="-45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ru-RU" b="1" spc="-45" dirty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ru-RU" b="1" spc="-45" dirty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ru-RU" b="1" dirty="0"/>
              <a:t>Результаты независимой оценки качества условий осуществления образовательной деятельности организации дополнительного образования детей Республики Коми в 2022 году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946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335" y="1790700"/>
            <a:ext cx="9905998" cy="3048000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Результаты независимой оценки качества условий осуществления образовательной деятельности были получены посредством</a:t>
            </a:r>
            <a:r>
              <a:rPr lang="ru-RU" sz="2000" dirty="0" smtClean="0"/>
              <a:t>: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1) Анализа официального сайта, статистических данных, представленных в публичных докладах и других официальных источниках информации, по обследуемой образовательной организации (экспертная оценка</a:t>
            </a:r>
            <a:r>
              <a:rPr lang="ru-RU" sz="2000" dirty="0" smtClean="0"/>
              <a:t>);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2) Проведения анкетирования потребителей услуг образовательной организации (онлайн опрос</a:t>
            </a:r>
            <a:r>
              <a:rPr lang="ru-RU" sz="2000" dirty="0" smtClean="0"/>
              <a:t>)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7335" y="293247"/>
            <a:ext cx="9905998" cy="117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Объект исследования: «муниципальное учреждение дополнительного образования «Центр дополнительного образования детей «олимп»</a:t>
            </a:r>
            <a:endParaRPr lang="ru-RU" sz="24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57335" y="4217547"/>
            <a:ext cx="9905998" cy="1470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Выборка опрошенных </a:t>
            </a:r>
            <a:r>
              <a:rPr lang="ru-RU" sz="2000" dirty="0" smtClean="0"/>
              <a:t>по </a:t>
            </a:r>
            <a:r>
              <a:rPr lang="ru-RU" sz="2000" dirty="0" err="1" smtClean="0"/>
              <a:t>мудо</a:t>
            </a:r>
            <a:r>
              <a:rPr lang="ru-RU" sz="2000" dirty="0" smtClean="0"/>
              <a:t> «</a:t>
            </a:r>
            <a:r>
              <a:rPr lang="ru-RU" sz="2000" dirty="0" err="1" smtClean="0"/>
              <a:t>цдод</a:t>
            </a:r>
            <a:r>
              <a:rPr lang="ru-RU" sz="2000" dirty="0" smtClean="0"/>
              <a:t> «олимп» составила </a:t>
            </a:r>
            <a:r>
              <a:rPr lang="ru-RU" sz="2000" dirty="0"/>
              <a:t>299 респондентов (54,36 % от общего количества потребителей услуг). </a:t>
            </a:r>
          </a:p>
        </p:txBody>
      </p:sp>
    </p:spTree>
    <p:extLst>
      <p:ext uri="{BB962C8B-B14F-4D97-AF65-F5344CB8AC3E}">
        <p14:creationId xmlns:p14="http://schemas.microsoft.com/office/powerpoint/2010/main" val="11002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5594" y="181790"/>
            <a:ext cx="10044752" cy="59613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Критерий 1:  </a:t>
            </a:r>
            <a:r>
              <a:rPr lang="ru-RU" sz="2000" b="1" dirty="0"/>
              <a:t>«Открытость и доступность информации об организации»</a:t>
            </a: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69" y="966805"/>
            <a:ext cx="2544878" cy="1651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117" y="777922"/>
            <a:ext cx="2525402" cy="1651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089" y="966804"/>
            <a:ext cx="2583345" cy="1651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004" y="777921"/>
            <a:ext cx="2577963" cy="1651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69" y="3117877"/>
            <a:ext cx="2544878" cy="1676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901" y="2960458"/>
            <a:ext cx="2571618" cy="16517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040" y="3117876"/>
            <a:ext cx="2583345" cy="1676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360" y="2960458"/>
            <a:ext cx="2525402" cy="16706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444" y="5019355"/>
            <a:ext cx="4650150" cy="18386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386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344" y="140847"/>
            <a:ext cx="10194878" cy="84179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Критерий </a:t>
            </a:r>
            <a:r>
              <a:rPr lang="ru-RU" sz="2000" b="1" dirty="0" smtClean="0"/>
              <a:t>2: </a:t>
            </a:r>
            <a:r>
              <a:rPr lang="ru-RU" sz="2000" b="1" dirty="0"/>
              <a:t>«Комфортность условий, в которых осуществляется образовательная деятельность»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44" y="982639"/>
            <a:ext cx="2442949" cy="15771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122" y="982638"/>
            <a:ext cx="2442948" cy="15771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260" y="990310"/>
            <a:ext cx="2446395" cy="15694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94" y="2791815"/>
            <a:ext cx="2442949" cy="15694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08" y="3319341"/>
            <a:ext cx="5389774" cy="20839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754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7072" y="0"/>
            <a:ext cx="9905998" cy="69603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Критерий </a:t>
            </a:r>
            <a:r>
              <a:rPr lang="ru-RU" sz="2000" b="1" dirty="0" smtClean="0"/>
              <a:t>3: </a:t>
            </a:r>
            <a:r>
              <a:rPr lang="ru-RU" sz="2000" b="1" dirty="0"/>
              <a:t>«Доступность образовательной деятельности для инвалидов»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35" y="696036"/>
            <a:ext cx="2599358" cy="1665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574" y="696036"/>
            <a:ext cx="2601234" cy="1665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389" y="696035"/>
            <a:ext cx="2601234" cy="1665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65" y="2879676"/>
            <a:ext cx="2599358" cy="1665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701" y="2879676"/>
            <a:ext cx="2599358" cy="16650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849" y="2879676"/>
            <a:ext cx="2590405" cy="16623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964" y="5060613"/>
            <a:ext cx="4515480" cy="16650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0828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77324"/>
            <a:ext cx="9804091" cy="910031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Критерий </a:t>
            </a:r>
            <a:r>
              <a:rPr lang="ru-RU" sz="2400" b="1" dirty="0" smtClean="0"/>
              <a:t>4: </a:t>
            </a:r>
            <a:r>
              <a:rPr lang="ru-RU" sz="2400" b="1" dirty="0"/>
              <a:t>«Доброжелательность, вежливость работников организации»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060" y="1187355"/>
            <a:ext cx="7529633" cy="44894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410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222734"/>
            <a:ext cx="9905998" cy="8690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Критерий </a:t>
            </a:r>
            <a:r>
              <a:rPr lang="ru-RU" sz="2400" b="1" dirty="0" smtClean="0"/>
              <a:t>5: </a:t>
            </a:r>
            <a:r>
              <a:rPr lang="ru-RU" sz="2400" b="1" dirty="0"/>
              <a:t>«Удовлетворенность условиями осуществления образовательной деятельности организации»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713" y="1091821"/>
            <a:ext cx="7266276" cy="43536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699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177421"/>
            <a:ext cx="9905998" cy="118735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Итоговое значение по совокупности общих критериев части показателей, характеризующих общие критерии оценки по </a:t>
            </a:r>
            <a:r>
              <a:rPr lang="ru-RU" sz="2400" b="1" dirty="0" smtClean="0"/>
              <a:t>организации</a:t>
            </a:r>
            <a:endParaRPr lang="ru-RU" sz="2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434" y="1570108"/>
            <a:ext cx="6319088" cy="4078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7557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5445398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следует </a:t>
            </a:r>
            <a:r>
              <a:rPr lang="ru-RU" sz="2800" dirty="0"/>
              <a:t>уделить внимание критерию, который в ходе исследования набрал балл ниже среднего значения по кластеру ОДОД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r>
              <a:rPr lang="ru-RU" sz="2800" b="1" dirty="0" smtClean="0"/>
              <a:t>Критерий </a:t>
            </a:r>
            <a:r>
              <a:rPr lang="ru-RU" sz="2800" b="1" dirty="0"/>
              <a:t>4 «Доброжелательность, вежливость работников организации</a:t>
            </a:r>
            <a:r>
              <a:rPr lang="ru-RU" sz="2800" b="1" dirty="0" smtClean="0"/>
              <a:t>».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/>
              <a:t>Для дальнейшего повышения качества условий осуществления образовательной деятельности организации, предоставляющей услуги </a:t>
            </a:r>
            <a:r>
              <a:rPr lang="ru-RU" sz="2800" dirty="0" smtClean="0"/>
              <a:t>данного  критерия был разработан план на 20223г. По устранению недостатков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35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249</TotalTime>
  <Words>244</Words>
  <Application>Microsoft Office PowerPoint</Application>
  <PresentationFormat>Широкоэкранный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Tw Cen MT</vt:lpstr>
      <vt:lpstr>Контур</vt:lpstr>
      <vt:lpstr>    Результаты независимой оценки качества условий осуществления образовательной деятельности организации дополнительного образования детей Республики Коми в 2022 году </vt:lpstr>
      <vt:lpstr>Результаты независимой оценки качества условий осуществления образовательной деятельности были получены посредством:   1) Анализа официального сайта, статистических данных, представленных в публичных докладах и других официальных источниках информации, по обследуемой образовательной организации (экспертная оценка);  2) Проведения анкетирования потребителей услуг образовательной организации (онлайн опрос)   </vt:lpstr>
      <vt:lpstr>Критерий 1:  «Открытость и доступность информации об организации»</vt:lpstr>
      <vt:lpstr>Критерий 2: «Комфортность условий, в которых осуществляется образовательная деятельность»</vt:lpstr>
      <vt:lpstr>Критерий 3: «Доступность образовательной деятельности для инвалидов»</vt:lpstr>
      <vt:lpstr>Критерий 4: «Доброжелательность, вежливость работников организации»</vt:lpstr>
      <vt:lpstr>Критерий 5: «Удовлетворенность условиями осуществления образовательной деятельности организации»</vt:lpstr>
      <vt:lpstr>Итоговое значение по совокупности общих критериев части показателей, характеризующих общие критерии оценки по организации</vt:lpstr>
      <vt:lpstr>   следует уделить внимание критерию, который в ходе исследования набрал балл ниже среднего значения по кластеру ОДОД: Критерий 4 «Доброжелательность, вежливость работников организации».  Для дальнейшего повышения качества условий осуществления образовательной деятельности организации, предоставляющей услуги данного  критерия был разработан план на 20223г. По устранению недостатков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Результаты  независимой оценки качества  условий осуществления образовательной  деятельности в  мудо «цдод «олимп»  за 2022 год </dc:title>
  <dc:creator>Админ</dc:creator>
  <cp:lastModifiedBy>Админ</cp:lastModifiedBy>
  <cp:revision>17</cp:revision>
  <dcterms:created xsi:type="dcterms:W3CDTF">2023-01-15T14:25:04Z</dcterms:created>
  <dcterms:modified xsi:type="dcterms:W3CDTF">2023-01-18T18:56:50Z</dcterms:modified>
</cp:coreProperties>
</file>