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5E8F9-5E43-4212-8237-80FE4944AE77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5548F-792C-4602-AF2A-31A5C7554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5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5548F-792C-4602-AF2A-31A5C75543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011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1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7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5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693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816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34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6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4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259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68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62393"/>
            <a:ext cx="9692640" cy="1428929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4158E959-BFAF-4319-AFD4-ADE59C8724CB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F9F1F96C-CF6A-430F-BB92-20271A1F8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84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08" y="0"/>
            <a:ext cx="11342255" cy="2918835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Профильная смена </a:t>
            </a:r>
            <a:br>
              <a:rPr lang="ru-RU" sz="6600" dirty="0" smtClean="0"/>
            </a:br>
            <a:r>
              <a:rPr lang="ru-RU" sz="6600" dirty="0" smtClean="0"/>
              <a:t>спортивной направленности </a:t>
            </a:r>
            <a:br>
              <a:rPr lang="ru-RU" sz="6600" dirty="0" smtClean="0"/>
            </a:br>
            <a:r>
              <a:rPr lang="ru-RU" sz="6600" dirty="0" smtClean="0"/>
              <a:t>«Путь к Олимпу»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43" y="3017356"/>
            <a:ext cx="5374984" cy="3583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97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1" y="452581"/>
            <a:ext cx="6264562" cy="6280728"/>
          </a:xfrm>
        </p:spPr>
        <p:txBody>
          <a:bodyPr>
            <a:noAutofit/>
          </a:bodyPr>
          <a:lstStyle/>
          <a:p>
            <a:pPr marL="0" indent="457200">
              <a:buNone/>
            </a:pPr>
            <a:r>
              <a:rPr lang="ru-RU" sz="2800" dirty="0" smtClean="0"/>
              <a:t> С  28</a:t>
            </a:r>
            <a:r>
              <a:rPr lang="en-US" sz="2800" dirty="0" smtClean="0"/>
              <a:t> </a:t>
            </a:r>
            <a:r>
              <a:rPr lang="ru-RU" sz="2800" dirty="0" smtClean="0"/>
              <a:t>октября по 1 ноября 2019 года  была  реализована  программа  лагеря с дневным пребыванием детей спортивного профиля  «Путь к Олимпу» на базах трёх образовательных организаций МАОУ «СОШ № 38», МАОУ с УИОП «СОШ № 36», МАОУ «СОШ № 24» в рамках детского  оздоровительного  лагеря</a:t>
            </a:r>
            <a:br>
              <a:rPr lang="ru-RU" sz="2800" dirty="0" smtClean="0"/>
            </a:br>
            <a:r>
              <a:rPr lang="ru-RU" sz="2800" dirty="0" smtClean="0"/>
              <a:t> с дневным пребыванием детей.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03" y="2623127"/>
            <a:ext cx="5646497" cy="4234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18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" t="135" r="12739" b="-135"/>
          <a:stretch/>
        </p:blipFill>
        <p:spPr>
          <a:xfrm>
            <a:off x="3545327" y="0"/>
            <a:ext cx="8646673" cy="6773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9280" y="0"/>
            <a:ext cx="4977821" cy="6858000"/>
          </a:xfrm>
          <a:solidFill>
            <a:schemeClr val="bg1">
              <a:lumMod val="95000"/>
              <a:alpha val="59000"/>
            </a:schemeClr>
          </a:solidFill>
        </p:spPr>
        <p:txBody>
          <a:bodyPr>
            <a:noAutofit/>
          </a:bodyPr>
          <a:lstStyle/>
          <a:p>
            <a:pPr indent="457200" algn="just"/>
            <a: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Активно  прошла  игра по станциям  «Делай, как я, делай, как мы, делай лучше нас» на базах МАОУ «СОШ № 38», МАОУ с УИОП «СОШ № 36», МАОУ «СОШ № 24».			</a:t>
            </a:r>
            <a:r>
              <a:rPr lang="ru-RU" sz="14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Ребята прошли 5 станций, где  пополнили свои знания о футболе, учились набивать мяч, правильно забивать его в ворота и соревновались в ловкости и меткости. Лучшие участники были награждены грамотами.</a:t>
            </a:r>
            <a:b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6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600" b="0" spc="1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9" y="0"/>
            <a:ext cx="5642263" cy="376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6" b="18699"/>
          <a:stretch/>
        </p:blipFill>
        <p:spPr>
          <a:xfrm>
            <a:off x="157017" y="3761508"/>
            <a:ext cx="5310910" cy="327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37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727" y="280866"/>
            <a:ext cx="9692640" cy="1428929"/>
          </a:xfrm>
        </p:spPr>
        <p:txBody>
          <a:bodyPr>
            <a:normAutofit/>
          </a:bodyPr>
          <a:lstStyle/>
          <a:p>
            <a:r>
              <a:rPr lang="ru-RU" sz="3600" b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Весело и задорно прошли веселые старты с элементами футбола.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2570" r="7093" b="5713"/>
          <a:stretch/>
        </p:blipFill>
        <p:spPr>
          <a:xfrm>
            <a:off x="5112037" y="1820632"/>
            <a:ext cx="4964835" cy="3482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/>
          <a:stretch/>
        </p:blipFill>
        <p:spPr>
          <a:xfrm>
            <a:off x="513727" y="2576175"/>
            <a:ext cx="4072082" cy="345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73" y="3814618"/>
            <a:ext cx="10686473" cy="2669309"/>
          </a:xfrm>
        </p:spPr>
        <p:txBody>
          <a:bodyPr>
            <a:normAutofit fontScale="90000"/>
          </a:bodyPr>
          <a:lstStyle/>
          <a:p>
            <a:r>
              <a:rPr lang="ru-RU" sz="2800" b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Интересно прошли встречи с игроками </a:t>
            </a:r>
            <a: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Некоммерческого </a:t>
            </a:r>
            <a:r>
              <a:rPr lang="ru-RU" sz="2800" b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партнерства "Футбольный клуб "Новая генерация", </a:t>
            </a:r>
            <a:r>
              <a:rPr lang="en-US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которые </a:t>
            </a:r>
            <a:r>
              <a:rPr lang="ru-RU" sz="2800" b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показали  мастер - классы  по ведению и набиванию мяча</a:t>
            </a:r>
            <a: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8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2800" b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Новая генерация – юниоры» провели товарищеские встречи с учащимися по мини-футболу.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0" r="22346"/>
          <a:stretch/>
        </p:blipFill>
        <p:spPr>
          <a:xfrm>
            <a:off x="549564" y="554182"/>
            <a:ext cx="5116945" cy="319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2" y="1006764"/>
            <a:ext cx="4308764" cy="287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6" y="332509"/>
            <a:ext cx="5839691" cy="3893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4" y="2417618"/>
            <a:ext cx="5920509" cy="444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9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76" y="298173"/>
            <a:ext cx="5739849" cy="3826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2678042"/>
            <a:ext cx="5867402" cy="3911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90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203</TotalTime>
  <Words>114</Words>
  <Application>Microsoft Office PowerPoint</Application>
  <PresentationFormat>Широкоэкранный</PresentationFormat>
  <Paragraphs>6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 2</vt:lpstr>
      <vt:lpstr>View</vt:lpstr>
      <vt:lpstr>Профильная смена  спортивной направленности  «Путь к Олимпу»</vt:lpstr>
      <vt:lpstr>Презентация PowerPoint</vt:lpstr>
      <vt:lpstr>Активно  прошла  игра по станциям  «Делай, как я, делай, как мы, делай лучше нас» на базах МАОУ «СОШ № 38», МАОУ с УИОП «СОШ № 36», МАОУ «СОШ № 24».       Ребята прошли 5 станций, где  пополнили свои знания о футболе, учились набивать мяч, правильно забивать его в ворота и соревновались в ловкости и меткости. Лучшие участники были награждены грамотами.  </vt:lpstr>
      <vt:lpstr>Весело и задорно прошли веселые старты с элементами футбола. </vt:lpstr>
      <vt:lpstr>Интересно прошли встречи с игроками  Некоммерческого партнерства "Футбольный клуб "Новая генерация",  которые показали  мастер - классы  по ведению и набиванию мяча.   «Новая генерация – юниоры» провели товарищеские встречи с учащимися по мини-футболу.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Профильная смена спортивной направленности «Путь к Олимпу»</dc:title>
  <dc:creator>Пользователь</dc:creator>
  <cp:lastModifiedBy>Пользователь</cp:lastModifiedBy>
  <cp:revision>23</cp:revision>
  <dcterms:created xsi:type="dcterms:W3CDTF">2019-11-12T18:50:13Z</dcterms:created>
  <dcterms:modified xsi:type="dcterms:W3CDTF">2019-11-13T04:41:03Z</dcterms:modified>
</cp:coreProperties>
</file>