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A0E8ABAA-E2ED-414C-A926-F4F40E3BA39F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676C2EC7-E5ED-4D66-BE6C-467A293B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9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85005" y="4265270"/>
            <a:ext cx="2552700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10" dirty="0">
                <a:latin typeface="Arial Narrow"/>
                <a:cs typeface="Arial Narrow"/>
              </a:rPr>
              <a:t>п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об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я</a:t>
            </a:r>
          </a:p>
          <a:p>
            <a:pPr algn="ctr">
              <a:lnSpc>
                <a:spcPts val="1365"/>
              </a:lnSpc>
            </a:pPr>
            <a:r>
              <a:rPr sz="1400" dirty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Республике Коми</a:t>
            </a:r>
            <a:r>
              <a:rPr sz="1400" dirty="0" smtClean="0">
                <a:latin typeface="Arial Narrow"/>
                <a:cs typeface="Arial Narrow"/>
              </a:rPr>
              <a:t> </a:t>
            </a:r>
            <a:r>
              <a:rPr sz="1400" spc="25" dirty="0" err="1" smtClean="0">
                <a:latin typeface="Arial Narrow"/>
                <a:cs typeface="Arial Narrow"/>
              </a:rPr>
              <a:t>с</a:t>
            </a:r>
            <a:r>
              <a:rPr sz="1400" spc="5" dirty="0" err="1" smtClean="0">
                <a:latin typeface="Arial Narrow"/>
                <a:cs typeface="Arial Narrow"/>
              </a:rPr>
              <a:t>о</a:t>
            </a:r>
            <a:r>
              <a:rPr sz="1400" spc="15" dirty="0" err="1" smtClean="0">
                <a:latin typeface="Arial Narrow"/>
                <a:cs typeface="Arial Narrow"/>
              </a:rPr>
              <a:t>с</a:t>
            </a:r>
            <a:r>
              <a:rPr sz="1400" dirty="0" err="1" smtClean="0">
                <a:latin typeface="Arial Narrow"/>
                <a:cs typeface="Arial Narrow"/>
              </a:rPr>
              <a:t>та</a:t>
            </a:r>
            <a:r>
              <a:rPr sz="1400" spc="5" dirty="0" err="1" smtClean="0">
                <a:latin typeface="Arial Narrow"/>
                <a:cs typeface="Arial Narrow"/>
              </a:rPr>
              <a:t>в</a:t>
            </a:r>
            <a:r>
              <a:rPr sz="1400" dirty="0" err="1" smtClean="0">
                <a:latin typeface="Arial Narrow"/>
                <a:cs typeface="Arial Narrow"/>
              </a:rPr>
              <a:t>ит</a:t>
            </a:r>
            <a:endParaRPr sz="1400" dirty="0" smtClean="0">
              <a:latin typeface="Arial Narrow"/>
              <a:cs typeface="Arial Narrow"/>
            </a:endParaRPr>
          </a:p>
          <a:p>
            <a:pPr algn="ctr">
              <a:lnSpc>
                <a:spcPts val="4575"/>
              </a:lnSpc>
            </a:pPr>
            <a:r>
              <a:rPr lang="ru-RU" sz="4000" b="1" dirty="0" smtClean="0">
                <a:solidFill>
                  <a:srgbClr val="0069A9"/>
                </a:solidFill>
                <a:latin typeface="Arial"/>
                <a:cs typeface="Arial"/>
              </a:rPr>
              <a:t>7857,50</a:t>
            </a:r>
            <a:r>
              <a:rPr sz="1400" b="1" spc="-20" dirty="0" err="1" smtClean="0">
                <a:solidFill>
                  <a:srgbClr val="0069A9"/>
                </a:solidFill>
                <a:latin typeface="Arial"/>
                <a:cs typeface="Arial"/>
              </a:rPr>
              <a:t>р</a:t>
            </a:r>
            <a:r>
              <a:rPr sz="1400" b="1" spc="5" dirty="0" err="1" smtClean="0">
                <a:solidFill>
                  <a:srgbClr val="0069A9"/>
                </a:solidFill>
                <a:latin typeface="Arial"/>
                <a:cs typeface="Arial"/>
              </a:rPr>
              <a:t>у</a:t>
            </a:r>
            <a:r>
              <a:rPr sz="1400" b="1" spc="-35" dirty="0" err="1" smtClean="0">
                <a:solidFill>
                  <a:srgbClr val="0069A9"/>
                </a:solidFill>
                <a:latin typeface="Arial"/>
                <a:cs typeface="Arial"/>
              </a:rPr>
              <a:t>б</a:t>
            </a:r>
            <a:r>
              <a:rPr sz="1400" b="1" spc="-35" dirty="0" smtClean="0">
                <a:solidFill>
                  <a:srgbClr val="0069A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97621" y="8573970"/>
            <a:ext cx="2659879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 err="1">
                <a:latin typeface="Arial"/>
                <a:cs typeface="Arial"/>
              </a:rPr>
              <a:t>С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оит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м</a:t>
            </a:r>
            <a:r>
              <a:rPr sz="900" b="1" dirty="0" err="1" smtClean="0">
                <a:latin typeface="Arial"/>
                <a:cs typeface="Arial"/>
              </a:rPr>
              <a:t>амы</a:t>
            </a:r>
            <a:r>
              <a:rPr lang="ru-RU" sz="900" b="1" dirty="0" smtClean="0">
                <a:latin typeface="Arial"/>
                <a:cs typeface="Arial"/>
              </a:rPr>
              <a:t>, папы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15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000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spc="80" dirty="0" smtClean="0">
                <a:latin typeface="Arial"/>
                <a:cs typeface="Arial"/>
              </a:rPr>
              <a:t>руб. в месяц, </a:t>
            </a:r>
            <a:r>
              <a:rPr lang="ru-RU" sz="900" b="1" dirty="0" smtClean="0">
                <a:latin typeface="Arial"/>
                <a:cs typeface="Arial"/>
              </a:rPr>
              <a:t>папа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30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р</a:t>
            </a:r>
            <a:r>
              <a:rPr sz="900" b="1" dirty="0" err="1">
                <a:latin typeface="Arial"/>
                <a:cs typeface="Arial"/>
              </a:rPr>
              <a:t>уб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в месяц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 err="1">
                <a:latin typeface="Arial"/>
                <a:cs typeface="Arial"/>
              </a:rPr>
              <a:t>р</a:t>
            </a:r>
            <a:r>
              <a:rPr sz="900" b="1" dirty="0" err="1">
                <a:latin typeface="Arial"/>
                <a:cs typeface="Arial"/>
              </a:rPr>
              <a:t>уб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в месяц.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96586" y="9541127"/>
            <a:ext cx="1549400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552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15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30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11500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spc="15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                     </a:t>
            </a:r>
            <a:r>
              <a:rPr lang="ru-RU" sz="1100" b="1" dirty="0" smtClean="0">
                <a:latin typeface="Arial"/>
                <a:cs typeface="Arial"/>
              </a:rPr>
              <a:t>14567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</a:t>
            </a:r>
            <a:r>
              <a:rPr sz="900" b="1" dirty="0" err="1" smtClean="0">
                <a:latin typeface="Arial"/>
                <a:cs typeface="Arial"/>
              </a:rPr>
              <a:t>Зн</a:t>
            </a:r>
            <a:r>
              <a:rPr sz="900" b="1" spc="-25" dirty="0" err="1" smtClean="0">
                <a:latin typeface="Arial"/>
                <a:cs typeface="Arial"/>
              </a:rPr>
              <a:t>а</a:t>
            </a:r>
            <a:r>
              <a:rPr sz="900" b="1" dirty="0" err="1" smtClean="0">
                <a:latin typeface="Arial"/>
                <a:cs typeface="Arial"/>
              </a:rPr>
              <a:t>чит</a:t>
            </a:r>
            <a:r>
              <a:rPr lang="ru-RU" sz="900" b="1" dirty="0" smtClean="0">
                <a:latin typeface="Arial"/>
                <a:cs typeface="Arial"/>
              </a:rPr>
              <a:t>,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98303" y="3752757"/>
            <a:ext cx="1773639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400" spc="-20" dirty="0" err="1">
                <a:latin typeface="Arial Narrow"/>
                <a:cs typeface="Arial Narrow"/>
              </a:rPr>
              <a:t>Р</a:t>
            </a:r>
            <a:r>
              <a:rPr sz="1400" spc="-5" dirty="0" err="1">
                <a:latin typeface="Arial Narrow"/>
                <a:cs typeface="Arial Narrow"/>
              </a:rPr>
              <a:t>а</a:t>
            </a:r>
            <a:r>
              <a:rPr sz="1400" spc="5" dirty="0" err="1">
                <a:latin typeface="Arial Narrow"/>
                <a:cs typeface="Arial Narrow"/>
              </a:rPr>
              <a:t>зм</a:t>
            </a:r>
            <a:r>
              <a:rPr sz="1400" dirty="0" err="1">
                <a:latin typeface="Arial Narrow"/>
                <a:cs typeface="Arial Narrow"/>
              </a:rPr>
              <a:t>ер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lang="ru-RU" sz="1400" spc="5" dirty="0" smtClean="0">
                <a:latin typeface="Arial Narrow"/>
                <a:cs typeface="Arial Narrow"/>
              </a:rPr>
              <a:t>пособия</a:t>
            </a:r>
            <a:r>
              <a:rPr sz="1400" dirty="0" smtClean="0">
                <a:latin typeface="Arial Narrow"/>
                <a:cs typeface="Arial Narrow"/>
              </a:rPr>
              <a:t> </a:t>
            </a:r>
            <a:endParaRPr lang="ru-RU" sz="1400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400" dirty="0" smtClean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Республике Коми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8302" y="4073245"/>
            <a:ext cx="19659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3200" dirty="0" smtClean="0"/>
              <a:t>7350,50</a:t>
            </a:r>
            <a:r>
              <a:rPr spc="-20" dirty="0" err="1" smtClean="0">
                <a:latin typeface="Arial"/>
                <a:cs typeface="Arial"/>
              </a:rPr>
              <a:t>р</a:t>
            </a:r>
            <a:r>
              <a:rPr spc="5" dirty="0" err="1" smtClean="0">
                <a:latin typeface="Arial"/>
                <a:cs typeface="Arial"/>
              </a:rPr>
              <a:t>у</a:t>
            </a:r>
            <a:r>
              <a:rPr spc="-35" dirty="0" err="1" smtClean="0">
                <a:latin typeface="Arial"/>
                <a:cs typeface="Arial"/>
              </a:rPr>
              <a:t>б</a:t>
            </a:r>
            <a:r>
              <a:rPr spc="-35" dirty="0"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571115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 err="1">
                <a:latin typeface="Arial"/>
                <a:cs typeface="Arial"/>
              </a:rPr>
              <a:t>С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оит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30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000 руб. в месяц </a:t>
            </a:r>
            <a:r>
              <a:rPr sz="900" b="1" dirty="0" smtClean="0">
                <a:latin typeface="Arial"/>
                <a:cs typeface="Arial"/>
              </a:rPr>
              <a:t>и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15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р</a:t>
            </a:r>
            <a:r>
              <a:rPr sz="900" b="1" dirty="0" err="1">
                <a:latin typeface="Arial"/>
                <a:cs typeface="Arial"/>
              </a:rPr>
              <a:t>уб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в месяц,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1 000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уб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в месяц.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552 000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30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11 500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14567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</a:t>
            </a:r>
            <a:r>
              <a:rPr sz="900" b="1" dirty="0" err="1" smtClean="0">
                <a:latin typeface="Arial"/>
                <a:cs typeface="Arial"/>
              </a:rPr>
              <a:t>Зн</a:t>
            </a:r>
            <a:r>
              <a:rPr sz="900" b="1" spc="-25" dirty="0" err="1" smtClean="0">
                <a:latin typeface="Arial"/>
                <a:cs typeface="Arial"/>
              </a:rPr>
              <a:t>а</a:t>
            </a:r>
            <a:r>
              <a:rPr sz="900" b="1" dirty="0" err="1" smtClean="0">
                <a:latin typeface="Arial"/>
                <a:cs typeface="Arial"/>
              </a:rPr>
              <a:t>чит</a:t>
            </a:r>
            <a:r>
              <a:rPr lang="ru-RU" sz="900" b="1" smtClean="0">
                <a:latin typeface="Arial"/>
                <a:cs typeface="Arial"/>
              </a:rPr>
              <a:t>,</a:t>
            </a:r>
            <a:r>
              <a:rPr sz="900" b="1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64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205</Words>
  <Application>Microsoft Office PowerPoint</Application>
  <PresentationFormat>Произвольный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Презентация PowerPoint</vt:lpstr>
      <vt:lpstr>7350,50руб.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Ситкарева Екатерина Федоровна</dc:creator>
  <cp:lastModifiedBy>lenovo</cp:lastModifiedBy>
  <cp:revision>17</cp:revision>
  <cp:lastPrinted>2021-08-03T11:45:42Z</cp:lastPrinted>
  <dcterms:created xsi:type="dcterms:W3CDTF">2021-06-30T17:53:49Z</dcterms:created>
  <dcterms:modified xsi:type="dcterms:W3CDTF">2021-08-03T11:46:11Z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