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>
        <p:scale>
          <a:sx n="110" d="100"/>
          <a:sy n="110" d="100"/>
        </p:scale>
        <p:origin x="-2670" y="118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у Вас есть доступ в Интернет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Вы предпочитаете обратиться за сертификатом лично</a:t>
            </a:r>
            <a:endParaRPr lang="ru-RU" sz="11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н</a:t>
            </a:r>
            <a:r>
              <a:rPr lang="ru-RU" sz="900" dirty="0" smtClean="0">
                <a:solidFill>
                  <a:srgbClr val="0070C0"/>
                </a:solidFill>
              </a:rPr>
              <a:t>ачиная с </a:t>
            </a:r>
            <a:r>
              <a:rPr lang="ru-RU" sz="900" dirty="0" smtClean="0">
                <a:solidFill>
                  <a:srgbClr val="7030A0"/>
                </a:solidFill>
              </a:rPr>
              <a:t>1 августа 2018 года </a:t>
            </a:r>
            <a:r>
              <a:rPr lang="ru-RU" sz="900" dirty="0" smtClean="0">
                <a:solidFill>
                  <a:srgbClr val="0070C0"/>
                </a:solidFill>
              </a:rPr>
              <a:t>зайдите на портал </a:t>
            </a:r>
            <a:r>
              <a:rPr lang="en-US" sz="900" dirty="0" smtClean="0">
                <a:solidFill>
                  <a:srgbClr val="0070C0"/>
                </a:solidFill>
              </a:rPr>
              <a:t>komi.pfdo.ru </a:t>
            </a:r>
            <a:r>
              <a:rPr lang="ru-RU" sz="900" dirty="0" smtClean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Выберите через личный кабинет кружки и секции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. Подайте электронные </a:t>
            </a:r>
            <a:r>
              <a:rPr lang="ru-RU" sz="900" dirty="0" smtClean="0">
                <a:solidFill>
                  <a:srgbClr val="0070C0"/>
                </a:solidFill>
              </a:rPr>
              <a:t>заявки на обучение по выбранной программе.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</a:t>
            </a:r>
            <a:r>
              <a:rPr lang="ru-RU" sz="900" dirty="0" smtClean="0">
                <a:solidFill>
                  <a:srgbClr val="0070C0"/>
                </a:solidFill>
              </a:rPr>
              <a:t>обучении, </a:t>
            </a:r>
            <a:r>
              <a:rPr lang="ru-RU" sz="900" dirty="0" smtClean="0">
                <a:solidFill>
                  <a:srgbClr val="0070C0"/>
                </a:solidFill>
              </a:rPr>
              <a:t>распечатайте или подпишите заявление на зачисление на обучение по </a:t>
            </a:r>
            <a:r>
              <a:rPr lang="ru-RU" sz="900" dirty="0" smtClean="0">
                <a:solidFill>
                  <a:srgbClr val="0070C0"/>
                </a:solidFill>
              </a:rPr>
              <a:t>выбранной программе. </a:t>
            </a:r>
            <a:r>
              <a:rPr lang="ru-RU" sz="900" smtClean="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 smtClean="0">
                <a:solidFill>
                  <a:srgbClr val="0070C0"/>
                </a:solidFill>
              </a:rPr>
              <a:t>в Вашем личном кабинете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</a:t>
            </a:r>
            <a:r>
              <a:rPr lang="ru-RU" sz="900" dirty="0">
                <a:solidFill>
                  <a:srgbClr val="0070C0"/>
                </a:solidFill>
              </a:rPr>
              <a:t>которых размещен на портале 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н</a:t>
            </a:r>
            <a:r>
              <a:rPr lang="ru-RU" sz="900" dirty="0" smtClean="0">
                <a:solidFill>
                  <a:srgbClr val="0070C0"/>
                </a:solidFill>
              </a:rPr>
              <a:t>ачиная с </a:t>
            </a:r>
            <a:r>
              <a:rPr lang="ru-RU" sz="900" dirty="0" smtClean="0">
                <a:solidFill>
                  <a:srgbClr val="7030A0"/>
                </a:solidFill>
              </a:rPr>
              <a:t>1 августа 2018 года </a:t>
            </a:r>
            <a:r>
              <a:rPr lang="ru-RU" sz="900" dirty="0" smtClean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900" dirty="0" smtClean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9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Запишите и сохраните предоставленные Вам специалистом организации </a:t>
            </a:r>
            <a:r>
              <a:rPr lang="ru-RU" sz="900" dirty="0">
                <a:solidFill>
                  <a:srgbClr val="0070C0"/>
                </a:solidFill>
              </a:rPr>
              <a:t>номер </a:t>
            </a:r>
            <a:r>
              <a:rPr lang="ru-RU" sz="900" dirty="0" smtClean="0">
                <a:solidFill>
                  <a:srgbClr val="0070C0"/>
                </a:solidFill>
              </a:rPr>
              <a:t>сертификата. Рекомендуем сохранить и пароль, с его помощью Вы сможете использовать личный кабинет в </a:t>
            </a:r>
            <a:r>
              <a:rPr lang="ru-RU" sz="900" dirty="0">
                <a:solidFill>
                  <a:srgbClr val="0070C0"/>
                </a:solidFill>
              </a:rPr>
              <a:t>системе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</a:t>
            </a:r>
            <a:r>
              <a:rPr lang="ru-RU" sz="900" dirty="0" smtClean="0">
                <a:solidFill>
                  <a:srgbClr val="0070C0"/>
                </a:solidFill>
              </a:rPr>
              <a:t>зачислении </a:t>
            </a:r>
            <a:r>
              <a:rPr lang="ru-RU" sz="900" dirty="0" smtClean="0">
                <a:solidFill>
                  <a:srgbClr val="0070C0"/>
                </a:solidFill>
              </a:rPr>
              <a:t>на обучение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0070C0"/>
                </a:solidFill>
              </a:rPr>
              <a:t>документ</a:t>
            </a:r>
            <a:r>
              <a:rPr lang="ru-RU" sz="900" dirty="0">
                <a:solidFill>
                  <a:srgbClr val="0070C0"/>
                </a:solidFill>
              </a:rPr>
              <a:t>, содержащий сведения о регистрации ребенка по месту жительства или по месту пребывания;</a:t>
            </a:r>
          </a:p>
          <a:p>
            <a:pPr marL="228600" indent="-228600" algn="just">
              <a:buAutoNum type="arabicParenR"/>
            </a:pPr>
            <a:r>
              <a:rPr lang="ru-RU" sz="900" dirty="0" smtClean="0">
                <a:solidFill>
                  <a:srgbClr val="C00000"/>
                </a:solidFill>
              </a:rPr>
              <a:t>документы</a:t>
            </a:r>
            <a:r>
              <a:rPr lang="ru-RU" sz="900" dirty="0">
                <a:solidFill>
                  <a:srgbClr val="C00000"/>
                </a:solidFill>
              </a:rPr>
              <a:t>, подтверждающие право ребенка на получение сертификата дополнительного образования  соответствующей группы </a:t>
            </a:r>
            <a:endParaRPr lang="ru-RU" sz="900" dirty="0" smtClean="0">
              <a:solidFill>
                <a:srgbClr val="C00000"/>
              </a:solidFill>
            </a:endParaRPr>
          </a:p>
          <a:p>
            <a:pPr algn="just"/>
            <a:endParaRPr lang="ru-RU" sz="900" dirty="0" smtClean="0">
              <a:solidFill>
                <a:srgbClr val="C00000"/>
              </a:solidFill>
            </a:endParaRPr>
          </a:p>
          <a:p>
            <a:pPr algn="just"/>
            <a:r>
              <a:rPr lang="ru-RU" sz="900" dirty="0" smtClean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 smtClean="0">
                <a:solidFill>
                  <a:srgbClr val="0070C0"/>
                </a:solidFill>
              </a:rPr>
              <a:t>komi.pfdo.ru</a:t>
            </a:r>
            <a:r>
              <a:rPr lang="ru-RU" sz="900" dirty="0" smtClean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2702" y="200472"/>
            <a:ext cx="5308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/>
              <a:t>Как получить сертификат дополнительного образования</a:t>
            </a:r>
            <a:endParaRPr lang="ru-RU" sz="1400" b="1" dirty="0"/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8807</TotalTime>
  <Words>441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Власов Михаил Александрович</cp:lastModifiedBy>
  <cp:revision>294</cp:revision>
  <dcterms:created xsi:type="dcterms:W3CDTF">2010-08-25T03:43:27Z</dcterms:created>
  <dcterms:modified xsi:type="dcterms:W3CDTF">2018-05-10T05:31:23Z</dcterms:modified>
</cp:coreProperties>
</file>