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5176499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-3832" y="12039"/>
            <a:ext cx="10925833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14659" y="660"/>
            <a:ext cx="10500940" cy="5165065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846666" y="-661"/>
            <a:ext cx="2167466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/>
          <p:nvPr/>
        </p:nvSpPr>
        <p:spPr>
          <a:xfrm flipH="1" rot="10800000">
            <a:off x="-524933" y="131"/>
            <a:ext cx="1403434" cy="5176308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 txBox="1"/>
          <p:nvPr>
            <p:ph type="ctrTitle"/>
          </p:nvPr>
        </p:nvSpPr>
        <p:spPr>
          <a:xfrm>
            <a:off x="1082040" y="1242060"/>
            <a:ext cx="7050900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082040" y="2423159"/>
            <a:ext cx="7035899" cy="694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 algn="r">
              <a:spcBef>
                <a:spcPts val="0"/>
              </a:spcBef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3pPr>
            <a:lvl4pPr lvl="3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 algn="r">
              <a:spcBef>
                <a:spcPts val="0"/>
              </a:spcBef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648200" y="1244242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 flipH="1" rot="10800000">
            <a:off x="-348182" y="-16424"/>
            <a:ext cx="1723519" cy="5159924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flipH="1" rot="10800000">
            <a:off x="-1118653" y="774"/>
            <a:ext cx="3100650" cy="5142725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 rot="10800000">
            <a:off x="8088846" y="-9550"/>
            <a:ext cx="1100667" cy="5153050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-6264" y="3700039"/>
            <a:ext cx="9150267" cy="2325488"/>
            <a:chOff x="-6264" y="4933386"/>
            <a:chExt cx="9150267" cy="3100650"/>
          </a:xfrm>
        </p:grpSpPr>
        <p:sp>
          <p:nvSpPr>
            <p:cNvPr id="36" name="Shape 36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Shape 39"/>
          <p:cNvSpPr txBox="1"/>
          <p:nvPr>
            <p:ph idx="1" type="body"/>
          </p:nvPr>
        </p:nvSpPr>
        <p:spPr>
          <a:xfrm>
            <a:off x="1792288" y="4025503"/>
            <a:ext cx="5486399" cy="603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buNone/>
              <a:defRPr sz="24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9540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Trebuchet MS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560"/>
              </a:spcBef>
              <a:buClr>
                <a:schemeClr val="dk2"/>
              </a:buClr>
              <a:buSzPct val="100000"/>
              <a:buFont typeface="Trebuchet MS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400"/>
              </a:spcBef>
              <a:buClr>
                <a:schemeClr val="dk2"/>
              </a:buClr>
              <a:buSzPct val="100000"/>
              <a:buFont typeface="Trebuchet MS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ctrTitle"/>
          </p:nvPr>
        </p:nvSpPr>
        <p:spPr>
          <a:xfrm>
            <a:off x="1046550" y="1529920"/>
            <a:ext cx="7050900" cy="164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/>
              <a:t>Путешествие в страну дорожных знаков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2075475" y="-488112"/>
            <a:ext cx="5194624" cy="6119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033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033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94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44242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type="title"/>
          </p:nvPr>
        </p:nvSpPr>
        <p:spPr>
          <a:xfrm>
            <a:off x="457200" y="205978"/>
            <a:ext cx="8229600" cy="99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" y="0"/>
            <a:ext cx="921515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av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