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6" name="Shape 36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ctrTitle"/>
          </p:nvPr>
        </p:nvSpPr>
        <p:spPr>
          <a:xfrm>
            <a:off x="237200" y="948800"/>
            <a:ext cx="8040899" cy="28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6000"/>
              <a:t>Городской конкурс “Зелёная волна”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332076"/>
            <a:ext cx="8229600" cy="4542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9145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03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