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6" name="Shape 36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ctrTitle"/>
          </p:nvPr>
        </p:nvSpPr>
        <p:spPr>
          <a:xfrm>
            <a:off x="0" y="1728325"/>
            <a:ext cx="7397699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Осенний марафон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151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206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1775"/>
            <a:ext cx="92033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750"/>
            <a:ext cx="9215150" cy="513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