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1082050" y="189750"/>
            <a:ext cx="7800900" cy="4554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154175" y="935100"/>
            <a:ext cx="8657700" cy="3273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b="1" lang="ru" sz="3600">
                <a:latin typeface="Times New Roman"/>
                <a:ea typeface="Times New Roman"/>
                <a:cs typeface="Times New Roman"/>
                <a:sym typeface="Times New Roman"/>
              </a:rPr>
              <a:t>КВН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ru" sz="3600">
                <a:latin typeface="Times New Roman"/>
                <a:ea typeface="Times New Roman"/>
                <a:cs typeface="Times New Roman"/>
                <a:sym typeface="Times New Roman"/>
              </a:rPr>
              <a:t>“Знаете ли вы дорожные знаки?”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033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15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9145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